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11971" y="2420888"/>
            <a:ext cx="5878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/>
              <a:t>General Biology  </a:t>
            </a:r>
            <a:endParaRPr lang="ar-IQ" sz="5400" dirty="0"/>
          </a:p>
        </p:txBody>
      </p:sp>
      <p:sp>
        <p:nvSpPr>
          <p:cNvPr id="9" name="Rectangle 8"/>
          <p:cNvSpPr/>
          <p:nvPr/>
        </p:nvSpPr>
        <p:spPr>
          <a:xfrm>
            <a:off x="2373829" y="4077072"/>
            <a:ext cx="3979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b="1" dirty="0" smtClean="0"/>
              <a:t>Dr. </a:t>
            </a:r>
            <a:r>
              <a:rPr lang="en-US" sz="4000" b="1" dirty="0" err="1" smtClean="0"/>
              <a:t>sraa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nsayef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7" y="1689482"/>
            <a:ext cx="8319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The cell</a:t>
            </a:r>
            <a:endParaRPr lang="ar-IQ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9677" y="3212976"/>
            <a:ext cx="22922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 smtClean="0">
              <a:latin typeface="Arial Black" pitchFamily="34" charset="0"/>
            </a:endParaRPr>
          </a:p>
          <a:p>
            <a:pPr algn="ctr"/>
            <a:r>
              <a:rPr lang="en-US" sz="3600" b="1" dirty="0" smtClean="0">
                <a:latin typeface="Arial Black" pitchFamily="34" charset="0"/>
              </a:rPr>
              <a:t>Lab </a:t>
            </a:r>
            <a:r>
              <a:rPr lang="en-US" sz="3600" b="1" dirty="0" smtClean="0">
                <a:latin typeface="Arial Black" pitchFamily="34" charset="0"/>
              </a:rPr>
              <a:t>((4))</a:t>
            </a:r>
            <a:endParaRPr lang="ar-IQ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136904" cy="4525963"/>
          </a:xfrm>
          <a:solidFill>
            <a:srgbClr val="FFC000"/>
          </a:solidFill>
        </p:spPr>
        <p:txBody>
          <a:bodyPr/>
          <a:lstStyle/>
          <a:p>
            <a:pPr marL="36576" lvl="0" indent="0" algn="l">
              <a:buNone/>
            </a:pPr>
            <a:r>
              <a:rPr lang="en-US" b="1" dirty="0"/>
              <a:t>Endoplasmic </a:t>
            </a:r>
            <a:r>
              <a:rPr lang="en-US" b="1" dirty="0" smtClean="0"/>
              <a:t>Reticulum</a:t>
            </a:r>
          </a:p>
          <a:p>
            <a:pPr marL="36576" indent="0" algn="l" rtl="0">
              <a:buNone/>
            </a:pPr>
            <a:r>
              <a:rPr lang="en-US" b="1" dirty="0" smtClean="0"/>
              <a:t>1- Rough </a:t>
            </a:r>
            <a:r>
              <a:rPr lang="en-US" b="1" dirty="0"/>
              <a:t>Endoplasmic </a:t>
            </a:r>
            <a:r>
              <a:rPr lang="en-US" b="1" dirty="0" smtClean="0"/>
              <a:t>Reticulum</a:t>
            </a:r>
            <a:endParaRPr lang="en-US" dirty="0"/>
          </a:p>
          <a:p>
            <a:pPr marL="36576" lvl="0" indent="0" algn="l">
              <a:buNone/>
            </a:pP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 descr="figure 5-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65" y="2276872"/>
            <a:ext cx="6480720" cy="352385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160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075240" cy="4525963"/>
          </a:xfrm>
          <a:solidFill>
            <a:srgbClr val="FFC000"/>
          </a:solidFill>
        </p:spPr>
        <p:txBody>
          <a:bodyPr/>
          <a:lstStyle/>
          <a:p>
            <a:pPr marL="36576" lvl="0" indent="0" algn="l">
              <a:buNone/>
            </a:pPr>
            <a:r>
              <a:rPr lang="en-US" b="1" dirty="0"/>
              <a:t>Smooth Endoplasmic Reticulum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 descr="figure 5-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72957"/>
            <a:ext cx="6912768" cy="3876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3460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136904" cy="4525963"/>
          </a:xfrm>
          <a:solidFill>
            <a:srgbClr val="FFC000"/>
          </a:solidFill>
        </p:spPr>
        <p:txBody>
          <a:bodyPr/>
          <a:lstStyle/>
          <a:p>
            <a:pPr marL="36576" lvl="0" indent="0" algn="l">
              <a:buNone/>
            </a:pPr>
            <a:r>
              <a:rPr lang="en-US" b="1" dirty="0"/>
              <a:t>Golgi Apparatus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 descr="figure 5-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52650"/>
            <a:ext cx="7056784" cy="3580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8065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3"/>
            <a:ext cx="8219256" cy="4968552"/>
          </a:xfrm>
          <a:solidFill>
            <a:srgbClr val="FFC000"/>
          </a:solidFill>
        </p:spPr>
        <p:txBody>
          <a:bodyPr/>
          <a:lstStyle/>
          <a:p>
            <a:pPr marL="36576" lvl="0" indent="0" algn="l">
              <a:buNone/>
            </a:pPr>
            <a:r>
              <a:rPr lang="en-US" b="1" dirty="0"/>
              <a:t>Vacuoles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 descr="figure 5-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192688" cy="4104456"/>
          </a:xfrm>
          <a:prstGeom prst="rect">
            <a:avLst/>
          </a:prstGeom>
          <a:solidFill>
            <a:srgbClr val="FFC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2388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4525963"/>
          </a:xfrm>
          <a:solidFill>
            <a:srgbClr val="FFC000"/>
          </a:solidFill>
        </p:spPr>
        <p:txBody>
          <a:bodyPr/>
          <a:lstStyle/>
          <a:p>
            <a:pPr marL="36576" lvl="0" indent="0" algn="l">
              <a:buNone/>
            </a:pPr>
            <a:r>
              <a:rPr lang="en-US" b="1" dirty="0"/>
              <a:t>Mitochondria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 descr="figure 5-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09762"/>
            <a:ext cx="5184576" cy="403951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3867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755632" cy="4525963"/>
          </a:xfrm>
          <a:solidFill>
            <a:srgbClr val="FFC000"/>
          </a:solidFill>
        </p:spPr>
        <p:txBody>
          <a:bodyPr/>
          <a:lstStyle/>
          <a:p>
            <a:pPr marL="36576" lvl="0" indent="0" algn="l">
              <a:buNone/>
            </a:pPr>
            <a:r>
              <a:rPr lang="en-US" b="1" dirty="0"/>
              <a:t>Chloroplasts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 descr="figure 5-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262187"/>
            <a:ext cx="5280620" cy="354307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9738104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171</TotalTime>
  <Words>27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18</cp:revision>
  <dcterms:created xsi:type="dcterms:W3CDTF">2019-09-14T08:07:35Z</dcterms:created>
  <dcterms:modified xsi:type="dcterms:W3CDTF">2019-09-19T08:26:55Z</dcterms:modified>
</cp:coreProperties>
</file>